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3" r:id="rId19"/>
    <p:sldId id="272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Poppins Medium Bold" panose="020B0600000101010101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oto Sans KR" panose="020B0200000000000000" pitchFamily="50" charset="-127"/>
      <p:regular r:id="rId43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Noto Sans KR ExtraBold" panose="020B0200000000000000" pitchFamily="50" charset="-127"/>
      <p:bold r:id="rId47"/>
    </p:embeddedFont>
    <p:embeddedFont>
      <p:font typeface="Noto Sans KR SemiBold" panose="020B0200000000000000" pitchFamily="50" charset="-127"/>
      <p:bold r:id="rId48"/>
    </p:embeddedFont>
    <p:embeddedFont>
      <p:font typeface="Noto Sans KR Black" panose="020B0200000000000000" pitchFamily="50" charset="-127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093" autoAdjust="0"/>
  </p:normalViewPr>
  <p:slideViewPr>
    <p:cSldViewPr>
      <p:cViewPr varScale="1">
        <p:scale>
          <a:sx n="80" d="100"/>
          <a:sy n="80" d="100"/>
        </p:scale>
        <p:origin x="27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2.png"/><Relationship Id="rId19" Type="http://schemas.openxmlformats.org/officeDocument/2006/relationships/image" Target="../media/image17.jpeg"/><Relationship Id="rId4" Type="http://schemas.openxmlformats.org/officeDocument/2006/relationships/image" Target="../media/image9.png"/><Relationship Id="rId9" Type="http://schemas.openxmlformats.org/officeDocument/2006/relationships/image" Target="../media/image12.sv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7.jpe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17" Type="http://schemas.openxmlformats.org/officeDocument/2006/relationships/image" Target="../media/image12.sv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24.svg"/><Relationship Id="rId1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19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5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6182" y="0"/>
            <a:ext cx="16855636" cy="450526"/>
            <a:chOff x="0" y="0"/>
            <a:chExt cx="57017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65796"/>
            <a:ext cx="156591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 err="1" smtClean="0">
                <a:solidFill>
                  <a:srgbClr val="333333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Portfoilo</a:t>
            </a:r>
            <a:endParaRPr lang="en-US" sz="8000" spc="248" dirty="0">
              <a:solidFill>
                <a:srgbClr val="333333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4206897"/>
            <a:ext cx="1165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23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endParaRPr lang="en-US" altLang="ko-KR" sz="23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847622" y="2774539"/>
            <a:ext cx="10592755" cy="6098198"/>
          </a:xfrm>
          <a:custGeom>
            <a:avLst/>
            <a:gdLst/>
            <a:ahLst/>
            <a:cxnLst/>
            <a:rect l="l" t="t" r="r" b="b"/>
            <a:pathLst>
              <a:path w="10592755" h="6098198">
                <a:moveTo>
                  <a:pt x="0" y="0"/>
                </a:moveTo>
                <a:lnTo>
                  <a:pt x="10592756" y="0"/>
                </a:lnTo>
                <a:lnTo>
                  <a:pt x="10592756" y="6098198"/>
                </a:lnTo>
                <a:lnTo>
                  <a:pt x="0" y="60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2차 프로젝트(Servlet &amp; JSP)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34346" y="3695700"/>
            <a:ext cx="538380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</a:t>
            </a:r>
            <a:r>
              <a:rPr lang="en-US" altLang="ko-KR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여명 정보를 예측 후 정보를 제공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1891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1891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사용자의 기대 여명을 계산</a:t>
            </a:r>
            <a:endParaRPr lang="en-US" altLang="ko-KR" sz="1891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93193" y="3848100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여명 계산 공식에 대한 정보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891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회귀식은</a:t>
            </a:r>
            <a:r>
              <a:rPr lang="ko-KR" altLang="en-US" sz="1891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연평균 데이터로 도출</a:t>
            </a:r>
            <a:endParaRPr lang="en-US" altLang="ko-KR" sz="1891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848100"/>
            <a:ext cx="701527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 기대 수명 정보를 확인 가능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최대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2026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년까지 확인 가능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altLang="ko-KR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</a:t>
            </a:r>
            <a:r>
              <a:rPr lang="ko-KR" altLang="en-US" sz="2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</a:t>
            </a:r>
            <a:r>
              <a:rPr lang="ko-KR" altLang="en-US" sz="2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 예측한 정보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0401" y="2286994"/>
            <a:ext cx="4708816" cy="5471712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649200" y="2286994"/>
            <a:ext cx="4951254" cy="5471712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2982" y="8418754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0228" y="775781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err="1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백엔드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 패키지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12309" y="7814966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172327" y="7758705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[</a:t>
            </a:r>
            <a:r>
              <a:rPr lang="ko-KR" altLang="en-US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클라이언트 코드 구성</a:t>
            </a:r>
            <a:r>
              <a:rPr lang="en-US" altLang="ko-KR" sz="12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2]</a:t>
            </a:r>
            <a:endParaRPr lang="ko-KR" altLang="en-US" sz="12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서비스 계층에서 비즈니스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로직을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처리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요청에 따라 기대 여명을 계산 후 기대 여명을 클라이언트에 반환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9112" y="7115281"/>
            <a:ext cx="1299888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소스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성별 기대 여명 데이터와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고혈압 비율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당뇨 비율을 사용하여 </a:t>
            </a:r>
            <a:r>
              <a:rPr lang="ko-KR" alt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회귀식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도출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399" y="2199123"/>
            <a:ext cx="7383343" cy="4610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81" y="2183587"/>
            <a:ext cx="8295419" cy="7034127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10471230" y="405917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SLifeRegionCommand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 컬렉션인 </a:t>
            </a:r>
            <a:r>
              <a:rPr lang="en-US" altLang="ko-KR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HashMap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사용하여 지역 데이터를 저장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클라이언트로부터 받은 지역 고유 번호를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map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을 이용해 다시 지역 명으로 변환하고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DAO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전송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222070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55416" y="35038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 목록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55416" y="4792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60783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7361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 &amp;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3063" y="222344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35065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792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60769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7361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0016" y="222467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0012" y="350382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50012" y="471838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449" y="5995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73614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1135719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15600" y="4686300"/>
            <a:ext cx="7327486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보안 위협인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SQL Injection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방지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39400" y="4610100"/>
            <a:ext cx="7315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사용하여 서버에 실시간으로 데이터 요청</a:t>
            </a:r>
            <a:endParaRPr lang="en-US" altLang="ko-KR" sz="20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처리하여 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통해 시각화하여 정보를 제공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94" y="1943100"/>
            <a:ext cx="14425612" cy="6735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  <p:sp>
        <p:nvSpPr>
          <p:cNvPr id="9" name="Freeform 4"/>
          <p:cNvSpPr/>
          <p:nvPr/>
        </p:nvSpPr>
        <p:spPr>
          <a:xfrm>
            <a:off x="1931195" y="1943100"/>
            <a:ext cx="14425612" cy="6735658"/>
          </a:xfrm>
          <a:custGeom>
            <a:avLst/>
            <a:gdLst/>
            <a:ahLst/>
            <a:cxnLst/>
            <a:rect l="l" t="t" r="r" b="b"/>
            <a:pathLst>
              <a:path w="13020773" h="6113157">
                <a:moveTo>
                  <a:pt x="0" y="0"/>
                </a:moveTo>
                <a:lnTo>
                  <a:pt x="13020772" y="0"/>
                </a:lnTo>
                <a:lnTo>
                  <a:pt x="13020772" y="6113156"/>
                </a:lnTo>
                <a:lnTo>
                  <a:pt x="0" y="61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148731"/>
            <a:ext cx="7130403" cy="5989538"/>
          </a:xfrm>
          <a:custGeom>
            <a:avLst/>
            <a:gdLst/>
            <a:ahLst/>
            <a:cxnLst/>
            <a:rect l="l" t="t" r="r" b="b"/>
            <a:pathLst>
              <a:path w="7130403" h="5989538">
                <a:moveTo>
                  <a:pt x="0" y="0"/>
                </a:moveTo>
                <a:lnTo>
                  <a:pt x="7130403" y="0"/>
                </a:lnTo>
                <a:lnTo>
                  <a:pt x="7130403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8634" y="2235273"/>
            <a:ext cx="7498718" cy="5816454"/>
          </a:xfrm>
          <a:custGeom>
            <a:avLst/>
            <a:gdLst/>
            <a:ahLst/>
            <a:cxnLst/>
            <a:rect l="l" t="t" r="r" b="b"/>
            <a:pathLst>
              <a:path w="7498718" h="5816454">
                <a:moveTo>
                  <a:pt x="0" y="0"/>
                </a:moveTo>
                <a:lnTo>
                  <a:pt x="7498718" y="0"/>
                </a:lnTo>
                <a:lnTo>
                  <a:pt x="7498718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분석서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예측 화면(개인)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개인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, 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결과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과거 실제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[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미래 기대 수명 제공 페이지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(</a:t>
            </a:r>
            <a:r>
              <a:rPr lang="ko-KR" altLang="en-US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지역</a:t>
            </a:r>
            <a:r>
              <a:rPr lang="en-US" altLang="ko-KR" sz="1000" dirty="0" smtClean="0">
                <a:latin typeface="Noto Sans KR ExtraBold" panose="020B0200000000000000" pitchFamily="50" charset="-127"/>
                <a:ea typeface="Noto Sans KR ExtraBold" panose="020B0200000000000000" pitchFamily="50" charset="-127"/>
              </a:rPr>
              <a:t>)]</a:t>
            </a:r>
            <a:endParaRPr lang="ko-KR" altLang="en-US" sz="1000" dirty="0">
              <a:latin typeface="Noto Sans KR ExtraBold" panose="020B0200000000000000" pitchFamily="50" charset="-127"/>
              <a:ea typeface="Noto Sans KR Extra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24100"/>
            <a:ext cx="13849350" cy="659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Diagram(기대 수명 서비스)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Diagram(게시판)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1579137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5416" y="2859383"/>
            <a:ext cx="8481782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UML(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Class, Sequence)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55416" y="4148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543554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6717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3063" y="15791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28636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148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54326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6717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7449" y="15791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47449" y="28636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47449" y="4148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7449" y="54326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6717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447675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3063" y="800301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5416" y="8007671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47449" y="8003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Diagram(유저관리)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390775"/>
            <a:ext cx="8540818" cy="674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수명, 지역 기대 수명, 게시판 관련 데이터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소프트웨어 아키텍처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761726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23254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61726" y="2552572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9786470" y="2733678"/>
            <a:ext cx="7230951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 모델에 다양한 기법을 적용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68994" y="3471727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67220" y="2733678"/>
            <a:ext cx="536674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 JDBC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</a:t>
            </a:r>
            <a:r>
              <a:rPr lang="en-US" altLang="ko-KR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전환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7220" y="3471727"/>
            <a:ext cx="7465903" cy="1589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복잡성을 줄이고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삽입되어 있는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SQL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 제거함으로써 코드의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개발 생산성을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67376" y="6161853"/>
            <a:ext cx="7465903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React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 사용한 클라이언트 최신화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7375" y="6955163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변환하여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23254" y="5944295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480465"/>
            <a:ext cx="16421100" cy="3654010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42497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207186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80991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29581" y="561568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일정도 조율하는 과정과 팀원들의 서비스 간 충돌도 발생하는 문제도 발생하는 등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상황들을 하나씩 해결하고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맡은 팀장 자리에서 많은 어려움이 있었지만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2499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2499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정보를 제공 </a:t>
            </a:r>
            <a:endParaRPr lang="ko-KR" altLang="en-US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1061456" y="6193299"/>
            <a:ext cx="8006344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60989" y="2577765"/>
            <a:ext cx="8006811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77917" y="2583324"/>
            <a:ext cx="8077200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676400" y="3570235"/>
            <a:ext cx="6400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</a:t>
            </a: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 질병에 대한 정보 제공 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641764" y="2815470"/>
            <a:ext cx="38185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7"/>
          <p:cNvSpPr txBox="1"/>
          <p:nvPr/>
        </p:nvSpPr>
        <p:spPr>
          <a:xfrm>
            <a:off x="10134600" y="2815470"/>
            <a:ext cx="3818561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527464" y="6524459"/>
            <a:ext cx="70069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 복지 정책 정보 제공 및 커뮤니티 기능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6400" y="736672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노인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복지</a:t>
            </a:r>
            <a:r>
              <a:rPr lang="en-US" altLang="ko-KR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정보 제공</a:t>
            </a: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정책이나 지역 간 장점을 공유할 수  있는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기능</a:t>
            </a:r>
            <a:endParaRPr lang="en-US" sz="24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10134600" y="3601101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개인별 기대 수명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기대 여명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정보를 제공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기대 수명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예측하여 차이를 비교 가능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3416" y="2286395"/>
            <a:ext cx="11890857" cy="1992135"/>
            <a:chOff x="0" y="0"/>
            <a:chExt cx="3131748" cy="524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53416" y="5116731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4210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52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4388" y="252528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1763" y="6430196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88" r="-521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2725" y="643019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47552" y="6463843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6207" y="3428409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4926" y="4023457"/>
            <a:ext cx="3231607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클래스를 사용한 다양한 미니 프로젝트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 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CRUD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 학습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자료구조 구현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Linked List, Queue, Tree 등)               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 프레임워크 사용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List, Set, Map)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96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3611" y="4023457"/>
            <a:ext cx="3231607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 시스템을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구현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프로젝트에 적용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555411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19" y="4023457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 비동기 기법을 사용하여 가져오는 방식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(Fetch API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여러 데이터들을 가져와서 시각화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(Chart.js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686540" y="7956743"/>
            <a:ext cx="3231607" cy="2192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 사용하여 프로젝트 제작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Servlet 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model2를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기반으로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회원관리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기능과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게시판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제작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EL을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표현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로직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분리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Singleton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인스턴스에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패턴을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요청에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40832" y="7361695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446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2124" y="7993749"/>
            <a:ext cx="3231607" cy="21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0564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63304" y="7993749"/>
            <a:ext cx="3231607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 명령어 사용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(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스테이징</a:t>
            </a:r>
            <a:r>
              <a:rPr lang="en-US" altLang="ko-KR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커밋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등 </a:t>
            </a:r>
            <a:r>
              <a:rPr lang="ko-KR" alt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ko-KR" alt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관리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301513" y="6430196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1" y="0"/>
                </a:lnTo>
                <a:lnTo>
                  <a:pt x="1725671" y="819693"/>
                </a:lnTo>
                <a:lnTo>
                  <a:pt x="0" y="8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069716" y="7398701"/>
            <a:ext cx="218926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8545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프로젝트의 데이터를 저장하기 위한 다양한 쿼리문 사용 경험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모델2의 JSP를 통해 데이터베이스에 접속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339229" y="2566267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77620" y="2578591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0832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68493" y="3992666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HTML5의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폼태그를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서버와의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원활한데이터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교환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설계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사용하여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웹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사이트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디자인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사용 기술 경험</a:t>
            </a:r>
          </a:p>
        </p:txBody>
      </p:sp>
      <p:sp>
        <p:nvSpPr>
          <p:cNvPr id="33" name="TextBox 22"/>
          <p:cNvSpPr txBox="1"/>
          <p:nvPr/>
        </p:nvSpPr>
        <p:spPr>
          <a:xfrm>
            <a:off x="1446679" y="8001058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 모델을 사용한 예측 모델 훈련 경험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수명 모델</a:t>
            </a:r>
            <a:r>
              <a:rPr lang="en-US" altLang="ko-KR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산점도를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사용하여 </a:t>
            </a:r>
            <a:r>
              <a:rPr lang="ko-KR" alt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특성간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상관관계 분석 경험</a:t>
            </a:r>
            <a:endParaRPr lang="en-US" altLang="ko-KR" sz="1200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 시각화 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09602" y="2774539"/>
            <a:ext cx="10468796" cy="6483761"/>
          </a:xfrm>
          <a:custGeom>
            <a:avLst/>
            <a:gdLst/>
            <a:ahLst/>
            <a:cxnLst/>
            <a:rect l="l" t="t" r="r" b="b"/>
            <a:pathLst>
              <a:path w="10468796" h="6483761">
                <a:moveTo>
                  <a:pt x="0" y="0"/>
                </a:moveTo>
                <a:lnTo>
                  <a:pt x="10468796" y="0"/>
                </a:lnTo>
                <a:lnTo>
                  <a:pt x="10468796" y="6483761"/>
                </a:lnTo>
                <a:lnTo>
                  <a:pt x="0" y="648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1차 프로젝트(UI &amp; Big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839</TotalTime>
  <Words>1343</Words>
  <Application>Microsoft Office PowerPoint</Application>
  <PresentationFormat>사용자 지정</PresentationFormat>
  <Paragraphs>295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Poppins Medium Bold</vt:lpstr>
      <vt:lpstr>Calibri</vt:lpstr>
      <vt:lpstr>Noto Sans KR</vt:lpstr>
      <vt:lpstr>맑은 고딕</vt:lpstr>
      <vt:lpstr>Noto Sans KR ExtraBold</vt:lpstr>
      <vt:lpstr>Arial</vt:lpstr>
      <vt:lpstr>Noto Sans KR SemiBold</vt:lpstr>
      <vt:lpstr>Noto Sans KR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46</cp:revision>
  <dcterms:created xsi:type="dcterms:W3CDTF">2006-08-16T00:00:00Z</dcterms:created>
  <dcterms:modified xsi:type="dcterms:W3CDTF">2024-02-08T08:14:19Z</dcterms:modified>
  <dc:identifier>DAF7f8qquhk</dc:identifier>
</cp:coreProperties>
</file>